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24384000" cy="13716000" type="screen16x9"/>
  <p:notesSz cx="13716000" cy="2438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2022-04-25T11:38:51Z</dcterms:created>
  <dcterms:modified xsi:type="dcterms:W3CDTF">2022-04-25T11:38:51Z</dcterms:modified>
</cp:coreProperties>
</file>